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7" r:id="rId6"/>
    <p:sldId id="259" r:id="rId7"/>
    <p:sldId id="266" r:id="rId8"/>
    <p:sldId id="260" r:id="rId9"/>
    <p:sldId id="265" r:id="rId10"/>
    <p:sldId id="261" r:id="rId11"/>
    <p:sldId id="264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51D519F3-18DA-434E-A95E-E950FB9CB43C}"/>
    <pc:docChg chg="modSld">
      <pc:chgData name="Bcc Abca" userId="218cc70be08a6819" providerId="LiveId" clId="{51D519F3-18DA-434E-A95E-E950FB9CB43C}" dt="2024-12-10T15:36:45.030" v="24"/>
      <pc:docMkLst>
        <pc:docMk/>
      </pc:docMkLst>
      <pc:sldChg chg="modSp mod">
        <pc:chgData name="Bcc Abca" userId="218cc70be08a6819" providerId="LiveId" clId="{51D519F3-18DA-434E-A95E-E950FB9CB43C}" dt="2024-12-10T15:36:09.341" v="16" actId="20577"/>
        <pc:sldMkLst>
          <pc:docMk/>
          <pc:sldMk cId="2664765047" sldId="256"/>
        </pc:sldMkLst>
        <pc:spChg chg="mod">
          <ac:chgData name="Bcc Abca" userId="218cc70be08a6819" providerId="LiveId" clId="{51D519F3-18DA-434E-A95E-E950FB9CB43C}" dt="2024-12-10T15:36:09.341" v="16" actId="20577"/>
          <ac:spMkLst>
            <pc:docMk/>
            <pc:sldMk cId="2664765047" sldId="256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5:54.727" v="1" actId="403"/>
          <ac:spMkLst>
            <pc:docMk/>
            <pc:sldMk cId="2664765047" sldId="256"/>
            <ac:spMk id="4" creationId="{E6C3CA3F-8C40-A085-56AF-09A00FD2439F}"/>
          </ac:spMkLst>
        </pc:spChg>
      </pc:sldChg>
      <pc:sldChg chg="modSp mod">
        <pc:chgData name="Bcc Abca" userId="218cc70be08a6819" providerId="LiveId" clId="{51D519F3-18DA-434E-A95E-E950FB9CB43C}" dt="2024-12-10T15:36:17.555" v="17"/>
        <pc:sldMkLst>
          <pc:docMk/>
          <pc:sldMk cId="3876211384" sldId="263"/>
        </pc:sldMkLst>
        <pc:spChg chg="mod">
          <ac:chgData name="Bcc Abca" userId="218cc70be08a6819" providerId="LiveId" clId="{51D519F3-18DA-434E-A95E-E950FB9CB43C}" dt="2024-12-10T15:36:17.555" v="17"/>
          <ac:spMkLst>
            <pc:docMk/>
            <pc:sldMk cId="3876211384" sldId="263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5:58.478" v="3" actId="403"/>
          <ac:spMkLst>
            <pc:docMk/>
            <pc:sldMk cId="3876211384" sldId="263"/>
            <ac:spMk id="4" creationId="{E6C3CA3F-8C40-A085-56AF-09A00FD2439F}"/>
          </ac:spMkLst>
        </pc:spChg>
      </pc:sldChg>
      <pc:sldChg chg="modSp mod">
        <pc:chgData name="Bcc Abca" userId="218cc70be08a6819" providerId="LiveId" clId="{51D519F3-18DA-434E-A95E-E950FB9CB43C}" dt="2024-12-10T15:36:22.522" v="18"/>
        <pc:sldMkLst>
          <pc:docMk/>
          <pc:sldMk cId="2340122519" sldId="264"/>
        </pc:sldMkLst>
        <pc:spChg chg="mod">
          <ac:chgData name="Bcc Abca" userId="218cc70be08a6819" providerId="LiveId" clId="{51D519F3-18DA-434E-A95E-E950FB9CB43C}" dt="2024-12-10T15:36:22.522" v="18"/>
          <ac:spMkLst>
            <pc:docMk/>
            <pc:sldMk cId="2340122519" sldId="264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6:02.610" v="5" actId="403"/>
          <ac:spMkLst>
            <pc:docMk/>
            <pc:sldMk cId="2340122519" sldId="264"/>
            <ac:spMk id="4" creationId="{E6C3CA3F-8C40-A085-56AF-09A00FD2439F}"/>
          </ac:spMkLst>
        </pc:spChg>
      </pc:sldChg>
      <pc:sldChg chg="modSp mod">
        <pc:chgData name="Bcc Abca" userId="218cc70be08a6819" providerId="LiveId" clId="{51D519F3-18DA-434E-A95E-E950FB9CB43C}" dt="2024-12-10T15:36:28.078" v="19"/>
        <pc:sldMkLst>
          <pc:docMk/>
          <pc:sldMk cId="3895679634" sldId="265"/>
        </pc:sldMkLst>
        <pc:spChg chg="mod">
          <ac:chgData name="Bcc Abca" userId="218cc70be08a6819" providerId="LiveId" clId="{51D519F3-18DA-434E-A95E-E950FB9CB43C}" dt="2024-12-10T15:36:28.078" v="19"/>
          <ac:spMkLst>
            <pc:docMk/>
            <pc:sldMk cId="3895679634" sldId="265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6:06.436" v="7" actId="403"/>
          <ac:spMkLst>
            <pc:docMk/>
            <pc:sldMk cId="3895679634" sldId="265"/>
            <ac:spMk id="4" creationId="{E6C3CA3F-8C40-A085-56AF-09A00FD2439F}"/>
          </ac:spMkLst>
        </pc:spChg>
      </pc:sldChg>
      <pc:sldChg chg="modSp mod">
        <pc:chgData name="Bcc Abca" userId="218cc70be08a6819" providerId="LiveId" clId="{51D519F3-18DA-434E-A95E-E950FB9CB43C}" dt="2024-12-10T15:36:34.333" v="21" actId="20577"/>
        <pc:sldMkLst>
          <pc:docMk/>
          <pc:sldMk cId="2039533617" sldId="266"/>
        </pc:sldMkLst>
        <pc:spChg chg="mod">
          <ac:chgData name="Bcc Abca" userId="218cc70be08a6819" providerId="LiveId" clId="{51D519F3-18DA-434E-A95E-E950FB9CB43C}" dt="2024-12-10T15:36:34.333" v="21" actId="20577"/>
          <ac:spMkLst>
            <pc:docMk/>
            <pc:sldMk cId="2039533617" sldId="266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6:09.396" v="9" actId="403"/>
          <ac:spMkLst>
            <pc:docMk/>
            <pc:sldMk cId="2039533617" sldId="266"/>
            <ac:spMk id="4" creationId="{E6C3CA3F-8C40-A085-56AF-09A00FD2439F}"/>
          </ac:spMkLst>
        </pc:spChg>
      </pc:sldChg>
      <pc:sldChg chg="modSp mod">
        <pc:chgData name="Bcc Abca" userId="218cc70be08a6819" providerId="LiveId" clId="{51D519F3-18DA-434E-A95E-E950FB9CB43C}" dt="2024-12-10T15:36:40.449" v="23" actId="20577"/>
        <pc:sldMkLst>
          <pc:docMk/>
          <pc:sldMk cId="1436647759" sldId="267"/>
        </pc:sldMkLst>
        <pc:spChg chg="mod">
          <ac:chgData name="Bcc Abca" userId="218cc70be08a6819" providerId="LiveId" clId="{51D519F3-18DA-434E-A95E-E950FB9CB43C}" dt="2024-12-10T15:36:40.449" v="23" actId="20577"/>
          <ac:spMkLst>
            <pc:docMk/>
            <pc:sldMk cId="1436647759" sldId="267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6:12.433" v="11" actId="403"/>
          <ac:spMkLst>
            <pc:docMk/>
            <pc:sldMk cId="1436647759" sldId="267"/>
            <ac:spMk id="4" creationId="{E6C3CA3F-8C40-A085-56AF-09A00FD2439F}"/>
          </ac:spMkLst>
        </pc:spChg>
      </pc:sldChg>
      <pc:sldChg chg="modSp mod">
        <pc:chgData name="Bcc Abca" userId="218cc70be08a6819" providerId="LiveId" clId="{51D519F3-18DA-434E-A95E-E950FB9CB43C}" dt="2024-12-10T15:36:45.030" v="24"/>
        <pc:sldMkLst>
          <pc:docMk/>
          <pc:sldMk cId="4255665064" sldId="268"/>
        </pc:sldMkLst>
        <pc:spChg chg="mod">
          <ac:chgData name="Bcc Abca" userId="218cc70be08a6819" providerId="LiveId" clId="{51D519F3-18DA-434E-A95E-E950FB9CB43C}" dt="2024-12-10T15:36:45.030" v="24"/>
          <ac:spMkLst>
            <pc:docMk/>
            <pc:sldMk cId="4255665064" sldId="268"/>
            <ac:spMk id="2" creationId="{60B00DE3-1392-A3D6-B445-E029AC15A72C}"/>
          </ac:spMkLst>
        </pc:spChg>
        <pc:spChg chg="mod">
          <ac:chgData name="Bcc Abca" userId="218cc70be08a6819" providerId="LiveId" clId="{51D519F3-18DA-434E-A95E-E950FB9CB43C}" dt="2024-12-08T05:26:14.812" v="13" actId="403"/>
          <ac:spMkLst>
            <pc:docMk/>
            <pc:sldMk cId="4255665064" sldId="268"/>
            <ac:spMk id="4" creationId="{E6C3CA3F-8C40-A085-56AF-09A00FD2439F}"/>
          </ac:spMkLst>
        </pc:spChg>
      </pc:sldChg>
    </pc:docChg>
  </pc:docChgLst>
  <pc:docChgLst>
    <pc:chgData name="Bcc Abca" userId="218cc70be08a6819" providerId="LiveId" clId="{65FEE45E-8429-4C07-8271-DDBDE903DE0D}"/>
    <pc:docChg chg="undo custSel addSld delSld modSld">
      <pc:chgData name="Bcc Abca" userId="218cc70be08a6819" providerId="LiveId" clId="{65FEE45E-8429-4C07-8271-DDBDE903DE0D}" dt="2023-11-05T06:52:35.486" v="173" actId="47"/>
      <pc:docMkLst>
        <pc:docMk/>
      </pc:docMkLst>
      <pc:sldChg chg="addSp delSp modSp new mod">
        <pc:chgData name="Bcc Abca" userId="218cc70be08a6819" providerId="LiveId" clId="{65FEE45E-8429-4C07-8271-DDBDE903DE0D}" dt="2023-11-05T05:26:09.465" v="23" actId="20577"/>
        <pc:sldMkLst>
          <pc:docMk/>
          <pc:sldMk cId="2664765047" sldId="256"/>
        </pc:sldMkLst>
        <pc:spChg chg="mod">
          <ac:chgData name="Bcc Abca" userId="218cc70be08a6819" providerId="LiveId" clId="{65FEE45E-8429-4C07-8271-DDBDE903DE0D}" dt="2023-11-05T05:26:09.465" v="23" actId="20577"/>
          <ac:spMkLst>
            <pc:docMk/>
            <pc:sldMk cId="2664765047" sldId="256"/>
            <ac:spMk id="2" creationId="{60B00DE3-1392-A3D6-B445-E029AC15A72C}"/>
          </ac:spMkLst>
        </pc:spChg>
        <pc:spChg chg="del">
          <ac:chgData name="Bcc Abca" userId="218cc70be08a6819" providerId="LiveId" clId="{65FEE45E-8429-4C07-8271-DDBDE903DE0D}" dt="2023-11-05T05:24:16.662" v="1" actId="478"/>
          <ac:spMkLst>
            <pc:docMk/>
            <pc:sldMk cId="2664765047" sldId="256"/>
            <ac:spMk id="3" creationId="{83C2C004-A9CB-61FC-54CE-9403651A8B16}"/>
          </ac:spMkLst>
        </pc:spChg>
        <pc:spChg chg="add mod">
          <ac:chgData name="Bcc Abca" userId="218cc70be08a6819" providerId="LiveId" clId="{65FEE45E-8429-4C07-8271-DDBDE903DE0D}" dt="2023-11-05T05:25:53.026" v="17" actId="122"/>
          <ac:spMkLst>
            <pc:docMk/>
            <pc:sldMk cId="2664765047" sldId="256"/>
            <ac:spMk id="4" creationId="{E6C3CA3F-8C40-A085-56AF-09A00FD2439F}"/>
          </ac:spMkLst>
        </pc:spChg>
      </pc:sldChg>
      <pc:sldChg chg="modSp add del mod">
        <pc:chgData name="Bcc Abca" userId="218cc70be08a6819" providerId="LiveId" clId="{65FEE45E-8429-4C07-8271-DDBDE903DE0D}" dt="2023-11-05T06:52:35.486" v="173" actId="47"/>
        <pc:sldMkLst>
          <pc:docMk/>
          <pc:sldMk cId="160320213" sldId="257"/>
        </pc:sldMkLst>
        <pc:spChg chg="mod">
          <ac:chgData name="Bcc Abca" userId="218cc70be08a6819" providerId="LiveId" clId="{65FEE45E-8429-4C07-8271-DDBDE903DE0D}" dt="2023-11-05T05:34:34.898" v="136" actId="403"/>
          <ac:spMkLst>
            <pc:docMk/>
            <pc:sldMk cId="160320213" sldId="257"/>
            <ac:spMk id="2" creationId="{60B00DE3-1392-A3D6-B445-E029AC15A72C}"/>
          </ac:spMkLst>
        </pc:spChg>
        <pc:spChg chg="mod">
          <ac:chgData name="Bcc Abca" userId="218cc70be08a6819" providerId="LiveId" clId="{65FEE45E-8429-4C07-8271-DDBDE903DE0D}" dt="2023-11-05T05:34:29.957" v="133" actId="403"/>
          <ac:spMkLst>
            <pc:docMk/>
            <pc:sldMk cId="160320213" sldId="257"/>
            <ac:spMk id="4" creationId="{E6C3CA3F-8C40-A085-56AF-09A00FD2439F}"/>
          </ac:spMkLst>
        </pc:spChg>
      </pc:sldChg>
      <pc:sldChg chg="modSp add mod">
        <pc:chgData name="Bcc Abca" userId="218cc70be08a6819" providerId="LiveId" clId="{65FEE45E-8429-4C07-8271-DDBDE903DE0D}" dt="2023-11-05T05:34:45.531" v="142" actId="403"/>
        <pc:sldMkLst>
          <pc:docMk/>
          <pc:sldMk cId="1997271584" sldId="258"/>
        </pc:sldMkLst>
        <pc:spChg chg="mod">
          <ac:chgData name="Bcc Abca" userId="218cc70be08a6819" providerId="LiveId" clId="{65FEE45E-8429-4C07-8271-DDBDE903DE0D}" dt="2023-11-05T05:34:44.123" v="140" actId="403"/>
          <ac:spMkLst>
            <pc:docMk/>
            <pc:sldMk cId="1997271584" sldId="258"/>
            <ac:spMk id="2" creationId="{60B00DE3-1392-A3D6-B445-E029AC15A72C}"/>
          </ac:spMkLst>
        </pc:spChg>
        <pc:spChg chg="mod">
          <ac:chgData name="Bcc Abca" userId="218cc70be08a6819" providerId="LiveId" clId="{65FEE45E-8429-4C07-8271-DDBDE903DE0D}" dt="2023-11-05T05:34:45.531" v="142" actId="403"/>
          <ac:spMkLst>
            <pc:docMk/>
            <pc:sldMk cId="1997271584" sldId="258"/>
            <ac:spMk id="4" creationId="{E6C3CA3F-8C40-A085-56AF-09A00FD2439F}"/>
          </ac:spMkLst>
        </pc:spChg>
      </pc:sldChg>
      <pc:sldChg chg="modSp add mod">
        <pc:chgData name="Bcc Abca" userId="218cc70be08a6819" providerId="LiveId" clId="{65FEE45E-8429-4C07-8271-DDBDE903DE0D}" dt="2023-11-05T05:34:53.894" v="148" actId="403"/>
        <pc:sldMkLst>
          <pc:docMk/>
          <pc:sldMk cId="3231744748" sldId="259"/>
        </pc:sldMkLst>
        <pc:spChg chg="mod">
          <ac:chgData name="Bcc Abca" userId="218cc70be08a6819" providerId="LiveId" clId="{65FEE45E-8429-4C07-8271-DDBDE903DE0D}" dt="2023-11-05T05:34:52.354" v="146" actId="403"/>
          <ac:spMkLst>
            <pc:docMk/>
            <pc:sldMk cId="3231744748" sldId="259"/>
            <ac:spMk id="2" creationId="{60B00DE3-1392-A3D6-B445-E029AC15A72C}"/>
          </ac:spMkLst>
        </pc:spChg>
        <pc:spChg chg="mod">
          <ac:chgData name="Bcc Abca" userId="218cc70be08a6819" providerId="LiveId" clId="{65FEE45E-8429-4C07-8271-DDBDE903DE0D}" dt="2023-11-05T05:34:53.894" v="148" actId="403"/>
          <ac:spMkLst>
            <pc:docMk/>
            <pc:sldMk cId="3231744748" sldId="259"/>
            <ac:spMk id="4" creationId="{E6C3CA3F-8C40-A085-56AF-09A00FD2439F}"/>
          </ac:spMkLst>
        </pc:spChg>
      </pc:sldChg>
      <pc:sldChg chg="modSp add mod">
        <pc:chgData name="Bcc Abca" userId="218cc70be08a6819" providerId="LiveId" clId="{65FEE45E-8429-4C07-8271-DDBDE903DE0D}" dt="2023-11-05T05:35:05.115" v="154" actId="403"/>
        <pc:sldMkLst>
          <pc:docMk/>
          <pc:sldMk cId="1820159055" sldId="260"/>
        </pc:sldMkLst>
        <pc:spChg chg="mod">
          <ac:chgData name="Bcc Abca" userId="218cc70be08a6819" providerId="LiveId" clId="{65FEE45E-8429-4C07-8271-DDBDE903DE0D}" dt="2023-11-05T05:35:05.115" v="154" actId="403"/>
          <ac:spMkLst>
            <pc:docMk/>
            <pc:sldMk cId="1820159055" sldId="260"/>
            <ac:spMk id="2" creationId="{60B00DE3-1392-A3D6-B445-E029AC15A72C}"/>
          </ac:spMkLst>
        </pc:spChg>
        <pc:spChg chg="mod">
          <ac:chgData name="Bcc Abca" userId="218cc70be08a6819" providerId="LiveId" clId="{65FEE45E-8429-4C07-8271-DDBDE903DE0D}" dt="2023-11-05T05:34:59.756" v="151" actId="403"/>
          <ac:spMkLst>
            <pc:docMk/>
            <pc:sldMk cId="1820159055" sldId="260"/>
            <ac:spMk id="4" creationId="{E6C3CA3F-8C40-A085-56AF-09A00FD2439F}"/>
          </ac:spMkLst>
        </pc:spChg>
      </pc:sldChg>
      <pc:sldChg chg="modSp add mod">
        <pc:chgData name="Bcc Abca" userId="218cc70be08a6819" providerId="LiveId" clId="{65FEE45E-8429-4C07-8271-DDBDE903DE0D}" dt="2023-11-05T05:35:14.844" v="160" actId="403"/>
        <pc:sldMkLst>
          <pc:docMk/>
          <pc:sldMk cId="3790326679" sldId="261"/>
        </pc:sldMkLst>
        <pc:spChg chg="mod">
          <ac:chgData name="Bcc Abca" userId="218cc70be08a6819" providerId="LiveId" clId="{65FEE45E-8429-4C07-8271-DDBDE903DE0D}" dt="2023-11-05T05:35:10.886" v="157" actId="403"/>
          <ac:spMkLst>
            <pc:docMk/>
            <pc:sldMk cId="3790326679" sldId="261"/>
            <ac:spMk id="2" creationId="{60B00DE3-1392-A3D6-B445-E029AC15A72C}"/>
          </ac:spMkLst>
        </pc:spChg>
        <pc:spChg chg="mod">
          <ac:chgData name="Bcc Abca" userId="218cc70be08a6819" providerId="LiveId" clId="{65FEE45E-8429-4C07-8271-DDBDE903DE0D}" dt="2023-11-05T05:35:14.844" v="160" actId="403"/>
          <ac:spMkLst>
            <pc:docMk/>
            <pc:sldMk cId="3790326679" sldId="261"/>
            <ac:spMk id="4" creationId="{E6C3CA3F-8C40-A085-56AF-09A00FD2439F}"/>
          </ac:spMkLst>
        </pc:spChg>
      </pc:sldChg>
      <pc:sldChg chg="modSp add mod">
        <pc:chgData name="Bcc Abca" userId="218cc70be08a6819" providerId="LiveId" clId="{65FEE45E-8429-4C07-8271-DDBDE903DE0D}" dt="2023-11-05T05:35:24.112" v="166" actId="403"/>
        <pc:sldMkLst>
          <pc:docMk/>
          <pc:sldMk cId="587477847" sldId="262"/>
        </pc:sldMkLst>
        <pc:spChg chg="mod">
          <ac:chgData name="Bcc Abca" userId="218cc70be08a6819" providerId="LiveId" clId="{65FEE45E-8429-4C07-8271-DDBDE903DE0D}" dt="2023-11-05T05:35:24.112" v="166" actId="403"/>
          <ac:spMkLst>
            <pc:docMk/>
            <pc:sldMk cId="587477847" sldId="262"/>
            <ac:spMk id="2" creationId="{60B00DE3-1392-A3D6-B445-E029AC15A72C}"/>
          </ac:spMkLst>
        </pc:spChg>
        <pc:spChg chg="mod">
          <ac:chgData name="Bcc Abca" userId="218cc70be08a6819" providerId="LiveId" clId="{65FEE45E-8429-4C07-8271-DDBDE903DE0D}" dt="2023-11-05T05:35:19.923" v="163" actId="403"/>
          <ac:spMkLst>
            <pc:docMk/>
            <pc:sldMk cId="587477847" sldId="262"/>
            <ac:spMk id="4" creationId="{E6C3CA3F-8C40-A085-56AF-09A00FD2439F}"/>
          </ac:spMkLst>
        </pc:spChg>
      </pc:sldChg>
      <pc:sldChg chg="add del">
        <pc:chgData name="Bcc Abca" userId="218cc70be08a6819" providerId="LiveId" clId="{65FEE45E-8429-4C07-8271-DDBDE903DE0D}" dt="2023-11-05T05:32:25.804" v="125" actId="47"/>
        <pc:sldMkLst>
          <pc:docMk/>
          <pc:sldMk cId="1173645168" sldId="263"/>
        </pc:sldMkLst>
      </pc:sldChg>
      <pc:sldChg chg="add">
        <pc:chgData name="Bcc Abca" userId="218cc70be08a6819" providerId="LiveId" clId="{65FEE45E-8429-4C07-8271-DDBDE903DE0D}" dt="2023-11-05T05:35:27.423" v="167"/>
        <pc:sldMkLst>
          <pc:docMk/>
          <pc:sldMk cId="3876211384" sldId="263"/>
        </pc:sldMkLst>
      </pc:sldChg>
      <pc:sldChg chg="add">
        <pc:chgData name="Bcc Abca" userId="218cc70be08a6819" providerId="LiveId" clId="{65FEE45E-8429-4C07-8271-DDBDE903DE0D}" dt="2023-11-05T05:35:29.179" v="168"/>
        <pc:sldMkLst>
          <pc:docMk/>
          <pc:sldMk cId="2340122519" sldId="264"/>
        </pc:sldMkLst>
      </pc:sldChg>
      <pc:sldChg chg="add">
        <pc:chgData name="Bcc Abca" userId="218cc70be08a6819" providerId="LiveId" clId="{65FEE45E-8429-4C07-8271-DDBDE903DE0D}" dt="2023-11-05T05:35:30.587" v="169"/>
        <pc:sldMkLst>
          <pc:docMk/>
          <pc:sldMk cId="3895679634" sldId="265"/>
        </pc:sldMkLst>
      </pc:sldChg>
      <pc:sldChg chg="add">
        <pc:chgData name="Bcc Abca" userId="218cc70be08a6819" providerId="LiveId" clId="{65FEE45E-8429-4C07-8271-DDBDE903DE0D}" dt="2023-11-05T05:35:32.056" v="170"/>
        <pc:sldMkLst>
          <pc:docMk/>
          <pc:sldMk cId="2039533617" sldId="266"/>
        </pc:sldMkLst>
      </pc:sldChg>
      <pc:sldChg chg="add">
        <pc:chgData name="Bcc Abca" userId="218cc70be08a6819" providerId="LiveId" clId="{65FEE45E-8429-4C07-8271-DDBDE903DE0D}" dt="2023-11-05T05:35:33.449" v="171"/>
        <pc:sldMkLst>
          <pc:docMk/>
          <pc:sldMk cId="1436647759" sldId="267"/>
        </pc:sldMkLst>
      </pc:sldChg>
      <pc:sldChg chg="add">
        <pc:chgData name="Bcc Abca" userId="218cc70be08a6819" providerId="LiveId" clId="{65FEE45E-8429-4C07-8271-DDBDE903DE0D}" dt="2023-11-05T05:35:34.832" v="172"/>
        <pc:sldMkLst>
          <pc:docMk/>
          <pc:sldMk cId="4255665064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C9B4-9D15-C7C7-1C56-BD8B307D8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62410-B69A-0C90-6F90-BE0E63393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5BEB7-9E6D-8B8F-BDBD-E87C69BC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FB280-E3D6-AB34-2740-06067CAC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356C-63E1-CFEC-5CC7-4D04F7ABA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5838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D9DC4-F0D2-D649-BFED-69781CEF5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B113D-209B-2800-4D54-A2980699B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2AC03-FE49-45A8-457D-2A5586219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0951F-52B4-5B60-942B-B5EBB4E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3129E-2A92-EDC4-EA66-197DE1BE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3511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08511-C4A9-1981-627F-8C4982EB4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A9BC0-9212-FD50-FDAE-26EBE6734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0C521-A3F8-A80B-A9AA-B5AD7D4D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0AC7F-DC07-3847-E63D-8F9892DE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436F5-1C91-9D74-5E5A-04783A02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987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D566-A70B-B709-009E-F05C1AB0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50A8D-48B9-455D-343A-605D6B1C9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B9A73-8D79-90B7-E898-5729F8BA6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869A7-047A-CB1A-54D1-69CDA218C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1D2EA-907B-B145-0296-6C1343289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37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25B2-A86E-D3DD-02DD-9A8FCA1D1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55D8B-762F-647B-D476-A2A618C99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D1D1B-9FC7-665E-85F2-3E23ECA55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8DBF2-7AE9-6CAE-ABB6-7EC1F1FEB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95206-6344-FB5F-211C-90E38AF8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1132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EB087-A6B4-092F-F401-200871F6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B2DB-04E7-9E07-6E3C-1FFFD0905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78A36-5521-D72F-4CE8-F8DB5CF13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8FC1F-8122-A085-72E1-101594B8B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7F970-6B20-239E-BA86-6F93A860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7E669-CAEF-928C-043C-C892C040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547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5799-36B7-09C5-E60B-2EAE0658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49604-8C2C-74E9-D251-A09B72A1C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6440E-DC51-6BAB-E797-BF16822B0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16132-17B5-FB6E-D71D-BF4EDD0CB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796ECF-30D7-F17C-3FC0-0E0CFBED2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1618FB-6D6E-1BC6-DB9C-5C4D921C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FA8A6D-403E-7EBF-9205-FD451581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B50E88-DEEC-9880-D1AE-8E86FDA0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525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CBEF-16B2-1634-A4F3-21A0E0D28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5ACE81-CF59-B69C-33A1-FF756B176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E0577-C306-F373-F1EB-A164C94C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3148C-2B56-92A2-D93C-7836E53C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831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BA8BA3-4105-B7E8-A7B2-CD1E1B21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3AA03A-EA8F-910D-90C5-17587086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EA471-278C-3504-3B39-472D81E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2370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4890-81F8-0CC7-DAB4-D67B76DF9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7FCC6-8F33-5C69-ED33-2A5AAFB09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CBB0B-97AE-CF2D-BAC9-2FC5B2F01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2C25B-FFF4-2E2A-D65C-894F524F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5FDF2-D4B8-A8C0-0DF5-157C6A3A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71DB2-FFF5-2E8E-F9FE-E47121C5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0217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C33F-FF78-12C1-8F15-F024CAFFF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C9778C-8E1D-C6A3-3068-61DB6F696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0A50D-1D22-6EA0-F04C-C17048A3B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F11E-03EF-8FD1-9EFC-7C89B95F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47615-5600-51F7-FD47-48C70240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15412-1ADD-60E7-94A0-FFCA7F218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1756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2BC7A-535A-E4F3-300F-FB9EE9E4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D5CC4-6A27-033A-A02D-9DB815E68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2B0C4-2D5C-71A8-879C-FC7EEC98C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CCB07-2AE1-4A1E-A8EE-18B726CC6CA1}" type="datetimeFigureOut">
              <a:rPr lang="en-AE" smtClean="0"/>
              <a:t>18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9998A-EC62-6AE1-6CD7-4C9F001A8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0D0EF-B686-4A96-9012-4A486511E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F802D-916B-4C85-AC6F-62D4AE09F3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4881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6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972232"/>
            <a:ext cx="11434915" cy="288576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/>
              <a:t>Nin </a:t>
            </a:r>
            <a:r>
              <a:rPr lang="en-US" sz="4000" dirty="0" err="1"/>
              <a:t>vazhi</a:t>
            </a:r>
            <a:r>
              <a:rPr lang="en-US" sz="4000" dirty="0"/>
              <a:t> </a:t>
            </a:r>
            <a:r>
              <a:rPr lang="en-US" sz="4000" dirty="0" err="1"/>
              <a:t>devane</a:t>
            </a:r>
            <a:r>
              <a:rPr lang="en-US" sz="4000" dirty="0"/>
              <a:t> </a:t>
            </a:r>
            <a:r>
              <a:rPr lang="en-US" sz="4000" dirty="0" err="1"/>
              <a:t>bharamelppikkuka</a:t>
            </a:r>
            <a:br>
              <a:rPr lang="en-US" sz="4000" dirty="0"/>
            </a:br>
            <a:r>
              <a:rPr lang="en-US" sz="4000" dirty="0" err="1"/>
              <a:t>Nirnnayam</a:t>
            </a:r>
            <a:r>
              <a:rPr lang="en-US" sz="4000" dirty="0"/>
              <a:t> </a:t>
            </a:r>
            <a:r>
              <a:rPr lang="en-US" sz="4000" dirty="0" err="1"/>
              <a:t>avanathu</a:t>
            </a:r>
            <a:r>
              <a:rPr lang="en-US" sz="4000" dirty="0"/>
              <a:t> </a:t>
            </a:r>
            <a:r>
              <a:rPr lang="en-US" sz="4000" dirty="0" err="1"/>
              <a:t>niravettum</a:t>
            </a:r>
            <a:br>
              <a:rPr lang="en-US" sz="4000" dirty="0"/>
            </a:br>
            <a:r>
              <a:rPr lang="en-US" sz="4000" dirty="0" err="1"/>
              <a:t>Bhaaram</a:t>
            </a:r>
            <a:r>
              <a:rPr lang="en-US" sz="4000" dirty="0"/>
              <a:t> </a:t>
            </a:r>
            <a:r>
              <a:rPr lang="en-US" sz="4000" dirty="0" err="1"/>
              <a:t>yehovayil</a:t>
            </a:r>
            <a:r>
              <a:rPr lang="en-US" sz="4000" dirty="0"/>
              <a:t> </a:t>
            </a:r>
            <a:r>
              <a:rPr lang="en-US" sz="4000" dirty="0" err="1"/>
              <a:t>vechidukil</a:t>
            </a:r>
            <a:br>
              <a:rPr lang="en-US" sz="4000" dirty="0"/>
            </a:br>
            <a:r>
              <a:rPr lang="en-US" sz="4000" dirty="0" err="1"/>
              <a:t>Naalthorum</a:t>
            </a:r>
            <a:r>
              <a:rPr lang="en-US" sz="4000" dirty="0"/>
              <a:t> </a:t>
            </a:r>
            <a:r>
              <a:rPr lang="en-US" sz="4000" dirty="0" err="1"/>
              <a:t>pularthumavan</a:t>
            </a:r>
            <a:r>
              <a:rPr lang="en-US" sz="4000" dirty="0"/>
              <a:t> aa-aa-aa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-1"/>
            <a:ext cx="11882284" cy="3883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നിന്‍വഴി ദേവനെ ഭരമേല്‍പ്പിക്കുക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നിര്‍ണ്ണയമവനതു നിറവേറ്റും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ഭാരം യഹോവയില്‍ വച്ചിടുകില്‍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നാള്‍തോറും പുലര്‍ത്തുമവന്‍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26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6E906-11A2-A1E3-A3E7-F4F0D0E0E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A81B1-6D88-65DD-16A0-1CF18A7FF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07ACC2-8420-7CED-4366-1AB986FA6D4C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61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972232"/>
            <a:ext cx="11434915" cy="288576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 err="1"/>
              <a:t>Varuvaan</a:t>
            </a:r>
            <a:r>
              <a:rPr lang="en-US" sz="4000" dirty="0"/>
              <a:t> </a:t>
            </a:r>
            <a:r>
              <a:rPr lang="en-US" sz="4000" dirty="0" err="1"/>
              <a:t>kaalamaduthallo</a:t>
            </a:r>
            <a:r>
              <a:rPr lang="en-US" sz="4000" dirty="0"/>
              <a:t> </a:t>
            </a:r>
            <a:r>
              <a:rPr lang="en-US" sz="4000" dirty="0" err="1"/>
              <a:t>avan</a:t>
            </a:r>
            <a:br>
              <a:rPr lang="en-US" sz="4000" dirty="0"/>
            </a:br>
            <a:r>
              <a:rPr lang="en-US" sz="4000" dirty="0" err="1"/>
              <a:t>Orukkiya</a:t>
            </a:r>
            <a:r>
              <a:rPr lang="en-US" sz="4000" dirty="0"/>
              <a:t> </a:t>
            </a:r>
            <a:r>
              <a:rPr lang="en-US" sz="4000" dirty="0" err="1"/>
              <a:t>veettil</a:t>
            </a:r>
            <a:r>
              <a:rPr lang="en-US" sz="4000" dirty="0"/>
              <a:t> naam </a:t>
            </a:r>
            <a:r>
              <a:rPr lang="en-US" sz="4000" dirty="0" err="1"/>
              <a:t>chernniduvaan</a:t>
            </a:r>
            <a:br>
              <a:rPr lang="en-US" sz="4000" dirty="0"/>
            </a:br>
            <a:r>
              <a:rPr lang="en-US" sz="4000" dirty="0" err="1"/>
              <a:t>Orunaalumini</a:t>
            </a:r>
            <a:r>
              <a:rPr lang="en-US" sz="4000" dirty="0"/>
              <a:t> </a:t>
            </a:r>
            <a:r>
              <a:rPr lang="en-US" sz="4000" dirty="0" err="1"/>
              <a:t>piriyaathe</a:t>
            </a:r>
            <a:br>
              <a:rPr lang="en-US" sz="4000" dirty="0"/>
            </a:br>
            <a:r>
              <a:rPr lang="en-US" sz="4000" dirty="0" err="1"/>
              <a:t>Maruvum</a:t>
            </a:r>
            <a:r>
              <a:rPr lang="en-US" sz="4000" dirty="0"/>
              <a:t> naam </a:t>
            </a:r>
            <a:r>
              <a:rPr lang="en-US" sz="4000" dirty="0" err="1"/>
              <a:t>aanandamaay</a:t>
            </a:r>
            <a:r>
              <a:rPr lang="en-US" sz="4000" dirty="0"/>
              <a:t> aa-aa-aa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-1"/>
            <a:ext cx="11882284" cy="3883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വരുവാന്‍ കാലമടുത്തല്ലോ അവന്‍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ഒരുക്കിയ വീട്ടില്‍ നാം ചേര്‍ന്നിടുവാന്‍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ഒരുനാളുമിനി പിരിയാതെ </a:t>
            </a:r>
            <a:endParaRPr lang="en-US" sz="36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മരുവും നാം ആനന്ദമായ് ആ ആ ആ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77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D86EB-3526-F77F-6659-011319292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B12AA-1CA3-ECE6-E115-5C704F5FC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7A4C20E-BC91-BDAF-BD9E-0AC38978196F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02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972232"/>
            <a:ext cx="11434915" cy="288576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 err="1"/>
              <a:t>Naaleye</a:t>
            </a:r>
            <a:r>
              <a:rPr lang="en-US" sz="4000" dirty="0"/>
              <a:t> </a:t>
            </a:r>
            <a:r>
              <a:rPr lang="en-US" sz="4000" dirty="0" err="1"/>
              <a:t>ninachu</a:t>
            </a:r>
            <a:r>
              <a:rPr lang="en-US" sz="4000" dirty="0"/>
              <a:t> </a:t>
            </a:r>
            <a:r>
              <a:rPr lang="en-US" sz="4000" dirty="0" err="1"/>
              <a:t>nadungenda</a:t>
            </a:r>
            <a:r>
              <a:rPr lang="en-US" sz="4000" dirty="0"/>
              <a:t> </a:t>
            </a:r>
            <a:r>
              <a:rPr lang="en-US" sz="4000" dirty="0" err="1"/>
              <a:t>dukha</a:t>
            </a:r>
            <a:r>
              <a:rPr lang="en-US" sz="4000" dirty="0"/>
              <a:t>-</a:t>
            </a:r>
            <a:br>
              <a:rPr lang="en-US" sz="4000" dirty="0"/>
            </a:br>
            <a:r>
              <a:rPr lang="en-US" sz="4000" dirty="0" err="1"/>
              <a:t>Velakal</a:t>
            </a:r>
            <a:r>
              <a:rPr lang="en-US" sz="4000" dirty="0"/>
              <a:t> </a:t>
            </a:r>
            <a:r>
              <a:rPr lang="en-US" sz="4000" dirty="0" err="1"/>
              <a:t>varumennu</a:t>
            </a:r>
            <a:r>
              <a:rPr lang="en-US" sz="4000" dirty="0"/>
              <a:t> </a:t>
            </a:r>
            <a:r>
              <a:rPr lang="en-US" sz="4000" dirty="0" err="1"/>
              <a:t>kalangendaa</a:t>
            </a:r>
            <a:br>
              <a:rPr lang="en-US" sz="4000" dirty="0"/>
            </a:br>
            <a:r>
              <a:rPr lang="en-US" sz="4000" dirty="0" err="1"/>
              <a:t>Kaalamellaam</a:t>
            </a:r>
            <a:r>
              <a:rPr lang="en-US" sz="4000" dirty="0"/>
              <a:t> </a:t>
            </a:r>
            <a:r>
              <a:rPr lang="en-US" sz="4000" dirty="0" err="1"/>
              <a:t>ullamanuvelan</a:t>
            </a:r>
            <a:br>
              <a:rPr lang="en-US" sz="4000" dirty="0"/>
            </a:br>
            <a:r>
              <a:rPr lang="en-US" sz="4000" dirty="0" err="1"/>
              <a:t>Karuthaathe</a:t>
            </a:r>
            <a:r>
              <a:rPr lang="en-US" sz="4000" dirty="0"/>
              <a:t> </a:t>
            </a:r>
            <a:r>
              <a:rPr lang="en-US" sz="4000" dirty="0" err="1"/>
              <a:t>kaividumo</a:t>
            </a:r>
            <a:r>
              <a:rPr lang="en-US" sz="4000" dirty="0"/>
              <a:t> aa-aa-aa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-1"/>
            <a:ext cx="11882284" cy="3883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നാളെയ നിനച്ചു നടുങ്ങേണ്ട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ദു:ഖവേളകള്‍ വരുമെന്നു കലങ്ങേണ്ടാ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കാലമെല്ലാമുള്ള മനുവേലന്‍ കരുതാതെ കൈവിടുമോ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2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BF72E-D041-E06E-CE6E-3599074F3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D7DE-3243-5F02-7FEA-99166133B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B88108-52E9-E0CB-C90D-D004A4B66C79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4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972232"/>
            <a:ext cx="11434915" cy="288576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 err="1"/>
              <a:t>Vaanile</a:t>
            </a:r>
            <a:r>
              <a:rPr lang="en-US" sz="4000" dirty="0"/>
              <a:t> </a:t>
            </a:r>
            <a:r>
              <a:rPr lang="en-US" sz="4000" dirty="0" err="1"/>
              <a:t>paravakal</a:t>
            </a:r>
            <a:r>
              <a:rPr lang="en-US" sz="4000" dirty="0"/>
              <a:t> </a:t>
            </a:r>
            <a:r>
              <a:rPr lang="en-US" sz="4000" dirty="0" err="1"/>
              <a:t>pularunnu</a:t>
            </a:r>
            <a:r>
              <a:rPr lang="en-US" sz="4000" dirty="0"/>
              <a:t> </a:t>
            </a:r>
            <a:r>
              <a:rPr lang="en-US" sz="4000" dirty="0" err="1"/>
              <a:t>nannaay</a:t>
            </a:r>
            <a:br>
              <a:rPr lang="en-US" sz="4000" dirty="0"/>
            </a:br>
            <a:r>
              <a:rPr lang="en-US" sz="4000" dirty="0" err="1"/>
              <a:t>Vayalile</a:t>
            </a:r>
            <a:r>
              <a:rPr lang="en-US" sz="4000" dirty="0"/>
              <a:t> </a:t>
            </a:r>
            <a:r>
              <a:rPr lang="en-US" sz="4000" dirty="0" err="1"/>
              <a:t>thaamara</a:t>
            </a:r>
            <a:r>
              <a:rPr lang="en-US" sz="4000" dirty="0"/>
              <a:t> </a:t>
            </a:r>
            <a:r>
              <a:rPr lang="en-US" sz="4000" dirty="0" err="1"/>
              <a:t>valarunnu</a:t>
            </a:r>
            <a:br>
              <a:rPr lang="en-US" sz="4000" dirty="0"/>
            </a:br>
            <a:r>
              <a:rPr lang="en-US" sz="4000" dirty="0" err="1"/>
              <a:t>Vaanava</a:t>
            </a:r>
            <a:r>
              <a:rPr lang="en-US" sz="4000" dirty="0"/>
              <a:t> </a:t>
            </a:r>
            <a:r>
              <a:rPr lang="en-US" sz="4000" dirty="0" err="1"/>
              <a:t>naayakan</a:t>
            </a:r>
            <a:r>
              <a:rPr lang="en-US" sz="4000" dirty="0"/>
              <a:t> </a:t>
            </a:r>
            <a:r>
              <a:rPr lang="en-US" sz="4000" dirty="0" err="1"/>
              <a:t>namukkethum</a:t>
            </a:r>
            <a:br>
              <a:rPr lang="en-US" sz="4000" dirty="0"/>
            </a:br>
            <a:r>
              <a:rPr lang="en-US" sz="4000" dirty="0" err="1"/>
              <a:t>Nalkaathe</a:t>
            </a:r>
            <a:r>
              <a:rPr lang="en-US" sz="4000" dirty="0"/>
              <a:t> </a:t>
            </a:r>
            <a:r>
              <a:rPr lang="en-US" sz="4000" dirty="0" err="1"/>
              <a:t>marannidumo</a:t>
            </a:r>
            <a:r>
              <a:rPr lang="en-US" sz="4000" dirty="0"/>
              <a:t> aa-aa-aa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-1"/>
            <a:ext cx="11882284" cy="3883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വാനിലെ പറവകള്‍ പുലരുന്നു നന്നായ്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വയലിലെ താമര വളരുന്നു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വാനവനായകന്‍ നമുക്കേതും </a:t>
            </a:r>
            <a:endParaRPr lang="en-US" sz="36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നല്‍കാതെ മറന്നിടുമോ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 ആ ആ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7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E28CB-9F81-024F-8AAE-30D8708E8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AA429-9873-2A22-2255-7CAE332D3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BC6263F-62A7-AD47-1C5B-AF389122A6DC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02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972232"/>
            <a:ext cx="11434915" cy="288576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 err="1"/>
              <a:t>Kaividukilliniy-orunaalum</a:t>
            </a:r>
            <a:r>
              <a:rPr lang="en-US" sz="4000" dirty="0"/>
              <a:t> </a:t>
            </a:r>
            <a:r>
              <a:rPr lang="en-US" sz="4000" dirty="0" err="1"/>
              <a:t>ennu</a:t>
            </a:r>
            <a:br>
              <a:rPr lang="en-US" sz="4000" dirty="0"/>
            </a:br>
            <a:r>
              <a:rPr lang="en-US" sz="4000" dirty="0" err="1"/>
              <a:t>Vaakku</a:t>
            </a:r>
            <a:r>
              <a:rPr lang="en-US" sz="4000" dirty="0"/>
              <a:t> </a:t>
            </a:r>
            <a:r>
              <a:rPr lang="en-US" sz="4000" dirty="0" err="1"/>
              <a:t>paranjavan</a:t>
            </a:r>
            <a:r>
              <a:rPr lang="en-US" sz="4000" dirty="0"/>
              <a:t> </a:t>
            </a:r>
            <a:r>
              <a:rPr lang="en-US" sz="4000" dirty="0" err="1"/>
              <a:t>maaridumo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Vaanavum</a:t>
            </a:r>
            <a:r>
              <a:rPr lang="en-US" sz="4000" dirty="0"/>
              <a:t> </a:t>
            </a:r>
            <a:r>
              <a:rPr lang="en-US" sz="4000" dirty="0" err="1"/>
              <a:t>bhoomiyum</a:t>
            </a:r>
            <a:r>
              <a:rPr lang="en-US" sz="4000" dirty="0"/>
              <a:t> </a:t>
            </a:r>
            <a:r>
              <a:rPr lang="en-US" sz="4000" dirty="0" err="1"/>
              <a:t>poyaalum</a:t>
            </a:r>
            <a:br>
              <a:rPr lang="en-US" sz="4000" dirty="0"/>
            </a:br>
            <a:r>
              <a:rPr lang="en-US" sz="4000" dirty="0" err="1"/>
              <a:t>Vaagdatham</a:t>
            </a:r>
            <a:r>
              <a:rPr lang="en-US" sz="4000" dirty="0"/>
              <a:t> </a:t>
            </a:r>
            <a:r>
              <a:rPr lang="en-US" sz="4000" dirty="0" err="1"/>
              <a:t>susthiramaam</a:t>
            </a:r>
            <a:r>
              <a:rPr lang="en-US" sz="4000" dirty="0"/>
              <a:t>- aa-aa-aa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-1"/>
            <a:ext cx="11882284" cy="3883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കൈവിടുകയില്ലിനിയൊരുനാളുമെന്നു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വാക്കു പറഞ്ഞവന്‍ മാറിടുമോ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വാനവും ഭൂമിയും പോയാലും </a:t>
            </a:r>
            <a:endParaRPr lang="en-US" sz="36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വാഗ്ദത്തം സുസ്ഥിരമാം ആ ആ ആ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744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5419A-3BCE-0D56-6900-535CFA644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6B47-A64A-25C4-9388-9C2622DC6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9882DFB-DA27-12E7-BD74-F25BE0958DAB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8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0DE3-1392-A3D6-B445-E029AC15A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972232"/>
            <a:ext cx="11434915" cy="288576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 err="1"/>
              <a:t>Munname</a:t>
            </a:r>
            <a:r>
              <a:rPr lang="en-US" sz="4000" dirty="0"/>
              <a:t> </a:t>
            </a:r>
            <a:r>
              <a:rPr lang="en-US" sz="4000" dirty="0" err="1"/>
              <a:t>daivathin</a:t>
            </a:r>
            <a:r>
              <a:rPr lang="en-US" sz="4000" dirty="0"/>
              <a:t> </a:t>
            </a:r>
            <a:r>
              <a:rPr lang="en-US" sz="4000" dirty="0" err="1"/>
              <a:t>raajyavum</a:t>
            </a:r>
            <a:r>
              <a:rPr lang="en-US" sz="4000" dirty="0"/>
              <a:t> naam </a:t>
            </a:r>
            <a:r>
              <a:rPr lang="en-US" sz="4000" dirty="0" err="1"/>
              <a:t>athin</a:t>
            </a:r>
            <a:r>
              <a:rPr lang="en-US" sz="4000" dirty="0"/>
              <a:t>-</a:t>
            </a:r>
            <a:br>
              <a:rPr lang="en-US" sz="4000" dirty="0"/>
            </a:br>
            <a:r>
              <a:rPr lang="en-US" sz="4000" dirty="0" err="1"/>
              <a:t>Unnatha</a:t>
            </a:r>
            <a:r>
              <a:rPr lang="en-US" sz="4000" dirty="0"/>
              <a:t> </a:t>
            </a:r>
            <a:r>
              <a:rPr lang="en-US" sz="4000" dirty="0" err="1"/>
              <a:t>neethiyum</a:t>
            </a:r>
            <a:r>
              <a:rPr lang="en-US" sz="4000" dirty="0"/>
              <a:t> </a:t>
            </a:r>
            <a:r>
              <a:rPr lang="en-US" sz="4000" dirty="0" err="1"/>
              <a:t>thedidanam</a:t>
            </a:r>
            <a:br>
              <a:rPr lang="en-US" sz="4000" dirty="0"/>
            </a:br>
            <a:r>
              <a:rPr lang="en-US" sz="4000" dirty="0" err="1"/>
              <a:t>Thannidum</a:t>
            </a:r>
            <a:r>
              <a:rPr lang="en-US" sz="4000" dirty="0"/>
              <a:t> </a:t>
            </a:r>
            <a:r>
              <a:rPr lang="en-US" sz="4000" dirty="0" err="1"/>
              <a:t>naayakan</a:t>
            </a:r>
            <a:r>
              <a:rPr lang="en-US" sz="4000" dirty="0"/>
              <a:t> </a:t>
            </a:r>
            <a:r>
              <a:rPr lang="en-US" sz="4000" dirty="0" err="1"/>
              <a:t>athinode</a:t>
            </a:r>
            <a:br>
              <a:rPr lang="en-US" sz="4000" dirty="0"/>
            </a:br>
            <a:r>
              <a:rPr lang="en-US" sz="4000" dirty="0" err="1"/>
              <a:t>Annannu</a:t>
            </a:r>
            <a:r>
              <a:rPr lang="en-US" sz="4000" dirty="0"/>
              <a:t> </a:t>
            </a:r>
            <a:r>
              <a:rPr lang="en-US" sz="4000" dirty="0" err="1"/>
              <a:t>vendathellaam</a:t>
            </a:r>
            <a:r>
              <a:rPr lang="en-US" sz="4000" dirty="0"/>
              <a:t> aa-aa-aa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C3CA3F-8C40-A085-56AF-09A00FD2439F}"/>
              </a:ext>
            </a:extLst>
          </p:cNvPr>
          <p:cNvSpPr txBox="1">
            <a:spLocks/>
          </p:cNvSpPr>
          <p:nvPr/>
        </p:nvSpPr>
        <p:spPr>
          <a:xfrm>
            <a:off x="378542" y="-1"/>
            <a:ext cx="11882284" cy="3883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മുന്നമേ ദൈവത്തിന്‍ രാജ്യവും നാം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അതിനുന്നത നീതിയും തേടിടണം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തന്നിടും നായകന്‍ അതിനോടെ 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അന്നന്നുവേണ്ടതെല്ലാം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15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418BD-81F0-EAB6-C592-E00EE544C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33416-A539-A979-0CED-00E1993B1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8" y="3429000"/>
            <a:ext cx="11434915" cy="3429000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Maname</a:t>
            </a:r>
            <a:r>
              <a:rPr lang="en-US" sz="4000" dirty="0"/>
              <a:t> </a:t>
            </a:r>
            <a:r>
              <a:rPr lang="en-US" sz="4000" dirty="0" err="1"/>
              <a:t>chanchalamenthinaay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Karuthaan</a:t>
            </a:r>
            <a:r>
              <a:rPr lang="en-US" sz="4000" dirty="0"/>
              <a:t> </a:t>
            </a:r>
            <a:r>
              <a:rPr lang="en-US" sz="4000" dirty="0" err="1"/>
              <a:t>valabhan</a:t>
            </a:r>
            <a:r>
              <a:rPr lang="en-US" sz="4000" dirty="0"/>
              <a:t> </a:t>
            </a:r>
            <a:r>
              <a:rPr lang="en-US" sz="4000" dirty="0" err="1"/>
              <a:t>illayo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Jayaveeranay</a:t>
            </a:r>
            <a:r>
              <a:rPr lang="en-US" sz="4000" dirty="0"/>
              <a:t>? aa-aa-aa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12B8412-D622-9CF6-C73E-CC3F68BAA0FA}"/>
              </a:ext>
            </a:extLst>
          </p:cNvPr>
          <p:cNvSpPr txBox="1">
            <a:spLocks/>
          </p:cNvSpPr>
          <p:nvPr/>
        </p:nvSpPr>
        <p:spPr>
          <a:xfrm>
            <a:off x="378542" y="0"/>
            <a:ext cx="1143491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മനമേ ചഞ്ചലമെന്തിനായ്</a:t>
            </a: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 </a:t>
            </a:r>
          </a:p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കരുതാന്‍ വല്ലഭനില്ലയോ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ജയവീരനായ് ആ ആ ആ</a:t>
            </a:r>
            <a:endParaRPr lang="en-AE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3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321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Maname chanchalamenthinaay? Karuthaan valabhan illayo  Jayaveeranay? aa-aa-aa</vt:lpstr>
      <vt:lpstr>Naaleye ninachu nadungenda dukha- Velakal varumennu kalangendaa Kaalamellaam ullamanuvelan Karuthaathe kaividumo aa-aa-aa</vt:lpstr>
      <vt:lpstr>Maname chanchalamenthinaay? Karuthaan valabhan illayo  Jayaveeranay? aa-aa-aa</vt:lpstr>
      <vt:lpstr>Vaanile paravakal pularunnu nannaay Vayalile thaamara valarunnu Vaanava naayakan namukkethum Nalkaathe marannidumo aa-aa-aa</vt:lpstr>
      <vt:lpstr>Maname chanchalamenthinaay? Karuthaan valabhan illayo  Jayaveeranay? aa-aa-aa</vt:lpstr>
      <vt:lpstr>Kaividukilliniy-orunaalum ennu Vaakku paranjavan maaridumo? Vaanavum bhoomiyum poyaalum Vaagdatham susthiramaam- aa-aa-aa</vt:lpstr>
      <vt:lpstr>Maname chanchalamenthinaay? Karuthaan valabhan illayo  Jayaveeranay? aa-aa-aa</vt:lpstr>
      <vt:lpstr>Munname daivathin raajyavum naam athin- Unnatha neethiyum thedidanam Thannidum naayakan athinode Annannu vendathellaam aa-aa-aa</vt:lpstr>
      <vt:lpstr>Maname chanchalamenthinaay? Karuthaan valabhan illayo  Jayaveeranay? aa-aa-aa</vt:lpstr>
      <vt:lpstr>Nin vazhi devane bharamelppikkuka Nirnnayam avanathu niravettum Bhaaram yehovayil vechidukil Naalthorum pularthumavan aa-aa-aa</vt:lpstr>
      <vt:lpstr>Maname chanchalamenthinaay? Karuthaan valabhan illayo  Jayaveeranay? aa-aa-aa</vt:lpstr>
      <vt:lpstr>Varuvaan kaalamaduthallo avan Orukkiya veettil naam chernniduvaan Orunaalumini piriyaathe Maruvum naam aanandamaay aa-aa-aa</vt:lpstr>
      <vt:lpstr>Maname chanchalamenthinaay? Karuthaan valabhan illayo  Jayaveeranay? aa-aa-aa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മനമേ ചഞ്ചലമെന്തിനായ്? </dc:title>
  <dc:subject>751</dc:subject>
  <dc:creator>M.E. Cherian</dc:creator>
  <cp:keywords>Formatting Pending</cp:keywords>
  <cp:lastModifiedBy>Christie Varghese</cp:lastModifiedBy>
  <cp:revision>6</cp:revision>
  <dcterms:created xsi:type="dcterms:W3CDTF">2023-11-05T05:24:07Z</dcterms:created>
  <dcterms:modified xsi:type="dcterms:W3CDTF">2025-05-18T05:29:30Z</dcterms:modified>
  <cp:category>751</cp:category>
</cp:coreProperties>
</file>